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11" r:id="rId4"/>
    <p:sldMasterId id="2147483697" r:id="rId5"/>
  </p:sldMasterIdLst>
  <p:notesMasterIdLst>
    <p:notesMasterId r:id="rId23"/>
  </p:notesMasterIdLst>
  <p:handoutMasterIdLst>
    <p:handoutMasterId r:id="rId24"/>
  </p:handoutMasterIdLst>
  <p:sldIdLst>
    <p:sldId id="256" r:id="rId6"/>
    <p:sldId id="509" r:id="rId7"/>
    <p:sldId id="551" r:id="rId8"/>
    <p:sldId id="550" r:id="rId9"/>
    <p:sldId id="556" r:id="rId10"/>
    <p:sldId id="554" r:id="rId11"/>
    <p:sldId id="555" r:id="rId12"/>
    <p:sldId id="539" r:id="rId13"/>
    <p:sldId id="541" r:id="rId14"/>
    <p:sldId id="548" r:id="rId15"/>
    <p:sldId id="542" r:id="rId16"/>
    <p:sldId id="545" r:id="rId17"/>
    <p:sldId id="549" r:id="rId18"/>
    <p:sldId id="546" r:id="rId19"/>
    <p:sldId id="558" r:id="rId20"/>
    <p:sldId id="552" r:id="rId21"/>
    <p:sldId id="559" r:id="rId22"/>
  </p:sldIdLst>
  <p:sldSz cx="9144000" cy="5143500" type="screen16x9"/>
  <p:notesSz cx="6858000" cy="9144000"/>
  <p:embeddedFontLst>
    <p:embeddedFont>
      <p:font typeface="Roboto" panose="02000000000000000000" pitchFamily="2" charset="0"/>
      <p:regular r:id="rId25"/>
      <p:bold r:id="rId26"/>
      <p:italic r:id="rId27"/>
      <p:boldItalic r:id="rId28"/>
    </p:embeddedFont>
    <p:embeddedFont>
      <p:font typeface="Roboto Light" panose="02000000000000000000" pitchFamily="2" charset="0"/>
      <p:regular r:id="rId29"/>
      <p:italic r:id="rId30"/>
    </p:embeddedFont>
    <p:embeddedFont>
      <p:font typeface="Roboto Medium" panose="02000000000000000000" pitchFamily="2" charset="0"/>
      <p:regular r:id="rId31"/>
      <p:italic r:id="rId32"/>
    </p:embeddedFont>
    <p:embeddedFont>
      <p:font typeface="Verdana" panose="020B0604030504040204" pitchFamily="34" charset="0"/>
      <p:regular r:id="rId33"/>
      <p:bold r:id="rId34"/>
      <p:italic r:id="rId35"/>
      <p:boldItalic r:id="rId36"/>
    </p:embeddedFont>
  </p:embeddedFont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BA22"/>
    <a:srgbClr val="FFFF00"/>
    <a:srgbClr val="F8F8F8"/>
    <a:srgbClr val="CC00CC"/>
    <a:srgbClr val="44C6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517317-864E-4A12-B2C8-3C7BD06269DB}" v="9" dt="2025-10-02T12:26:10.3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Styl s motivem 1 – zvýraznění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139" autoAdjust="0"/>
    <p:restoredTop sz="81584" autoAdjust="0"/>
  </p:normalViewPr>
  <p:slideViewPr>
    <p:cSldViewPr showGuides="1">
      <p:cViewPr varScale="1">
        <p:scale>
          <a:sx n="75" d="100"/>
          <a:sy n="75" d="100"/>
        </p:scale>
        <p:origin x="72" y="28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2630" y="4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2.fntdata"/><Relationship Id="rId39" Type="http://schemas.openxmlformats.org/officeDocument/2006/relationships/theme" Target="theme/theme1.xml"/><Relationship Id="rId21" Type="http://schemas.openxmlformats.org/officeDocument/2006/relationships/slide" Target="slides/slide16.xml"/><Relationship Id="rId34" Type="http://schemas.openxmlformats.org/officeDocument/2006/relationships/font" Target="fonts/font10.fntdata"/><Relationship Id="rId42" Type="http://schemas.microsoft.com/office/2015/10/relationships/revisionInfo" Target="revisionInfo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font" Target="fonts/font5.fntdata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Šedivec Tomáš" userId="5859117d-4fed-45af-939e-a078bb4ea44f" providerId="ADAL" clId="{86517317-864E-4A12-B2C8-3C7BD06269DB}"/>
    <pc:docChg chg="mod">
      <pc:chgData name="Šedivec Tomáš" userId="5859117d-4fed-45af-939e-a078bb4ea44f" providerId="ADAL" clId="{86517317-864E-4A12-B2C8-3C7BD06269DB}" dt="2025-10-02T12:25:15.092" v="0" actId="33475"/>
      <pc:docMkLst>
        <pc:docMk/>
      </pc:docMkLst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69B38-B5A7-40EA-AAE0-8B851B9A139A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04E1-792A-4566-AFF2-9794FEC0381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8532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ED4A1-2EC8-4FDB-8C5F-E1795390A12F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E479C8-1385-40FC-9708-F8517B921EA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9459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snímek - MŽ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8275"/>
            <a:ext cx="9158711" cy="515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2765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zd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45933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Obrázek a text - 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text 16"/>
          <p:cNvSpPr>
            <a:spLocks noGrp="1" noChangeAspect="1"/>
          </p:cNvSpPr>
          <p:nvPr>
            <p:ph type="body" sz="quarter" idx="20"/>
          </p:nvPr>
        </p:nvSpPr>
        <p:spPr>
          <a:xfrm>
            <a:off x="2411760" y="1545636"/>
            <a:ext cx="6120680" cy="2916324"/>
          </a:xfrm>
          <a:prstGeom prst="rect">
            <a:avLst/>
          </a:prstGeom>
        </p:spPr>
        <p:txBody>
          <a:bodyPr lIns="0" tIns="0" rIns="0" bIns="0" numCol="3" spcCol="216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 sz="1200" kern="0" baseline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182563" marR="0" indent="-182563" algn="l" defTabSz="542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Roboto" panose="02000000000000000000" pitchFamily="2" charset="0"/>
              <a:buChar char="–"/>
              <a:tabLst/>
              <a:defRPr sz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354013" marR="0" indent="-171450" algn="l" defTabSz="542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357188" marR="0" indent="-1746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4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4pPr>
            <a:lvl5pPr marL="541338" marR="0" indent="-1841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4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</p:txBody>
      </p:sp>
      <p:cxnSp>
        <p:nvCxnSpPr>
          <p:cNvPr id="10" name="Přímá spojnice 9"/>
          <p:cNvCxnSpPr/>
          <p:nvPr userDrawn="1"/>
        </p:nvCxnSpPr>
        <p:spPr>
          <a:xfrm>
            <a:off x="6516216" y="1558549"/>
            <a:ext cx="0" cy="2903411"/>
          </a:xfrm>
          <a:prstGeom prst="line">
            <a:avLst/>
          </a:prstGeom>
          <a:ln w="6350"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10"/>
          <p:cNvCxnSpPr/>
          <p:nvPr userDrawn="1"/>
        </p:nvCxnSpPr>
        <p:spPr>
          <a:xfrm>
            <a:off x="4427984" y="1558549"/>
            <a:ext cx="0" cy="2903411"/>
          </a:xfrm>
          <a:prstGeom prst="line">
            <a:avLst/>
          </a:prstGeom>
          <a:ln w="6350"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 userDrawn="1"/>
        </p:nvCxnSpPr>
        <p:spPr>
          <a:xfrm>
            <a:off x="2276379" y="1545636"/>
            <a:ext cx="0" cy="2970330"/>
          </a:xfrm>
          <a:prstGeom prst="line">
            <a:avLst/>
          </a:prstGeom>
          <a:ln w="6350"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Nadpis 1"/>
          <p:cNvSpPr>
            <a:spLocks noGrp="1"/>
          </p:cNvSpPr>
          <p:nvPr>
            <p:ph type="title" hasCustomPrompt="1"/>
          </p:nvPr>
        </p:nvSpPr>
        <p:spPr>
          <a:xfrm>
            <a:off x="611560" y="1545636"/>
            <a:ext cx="1584176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1500" b="1" kern="0" cap="all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16" name="Zástupný symbol pro obrázek 13"/>
          <p:cNvSpPr>
            <a:spLocks noGrp="1" noChangeAspect="1"/>
          </p:cNvSpPr>
          <p:nvPr>
            <p:ph type="pic" sz="quarter" idx="17"/>
          </p:nvPr>
        </p:nvSpPr>
        <p:spPr>
          <a:xfrm>
            <a:off x="2339752" y="303498"/>
            <a:ext cx="6192688" cy="97210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807911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Obrázek a text - 1 sloup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text 16"/>
          <p:cNvSpPr>
            <a:spLocks noGrp="1"/>
          </p:cNvSpPr>
          <p:nvPr>
            <p:ph type="body" sz="quarter" idx="20"/>
          </p:nvPr>
        </p:nvSpPr>
        <p:spPr>
          <a:xfrm>
            <a:off x="2411760" y="1545636"/>
            <a:ext cx="6120680" cy="2916324"/>
          </a:xfrm>
          <a:prstGeom prst="rect">
            <a:avLst/>
          </a:prstGeom>
        </p:spPr>
        <p:txBody>
          <a:bodyPr lIns="0" tIns="0" rIns="0" bIns="0" numCol="1" spcCol="216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 sz="1200" kern="0" baseline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182563" marR="0" indent="-182563" algn="l" defTabSz="542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Roboto" panose="02000000000000000000" pitchFamily="2" charset="0"/>
              <a:buChar char="–"/>
              <a:tabLst/>
              <a:defRPr sz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354013" marR="0" indent="-171450" algn="l" defTabSz="542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357188" marR="0" indent="-1746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4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4pPr>
            <a:lvl5pPr marL="541338" marR="0" indent="-1841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4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</p:txBody>
      </p:sp>
      <p:cxnSp>
        <p:nvCxnSpPr>
          <p:cNvPr id="13" name="Přímá spojnice 12"/>
          <p:cNvCxnSpPr/>
          <p:nvPr userDrawn="1"/>
        </p:nvCxnSpPr>
        <p:spPr>
          <a:xfrm>
            <a:off x="2276379" y="1545636"/>
            <a:ext cx="0" cy="2970330"/>
          </a:xfrm>
          <a:prstGeom prst="line">
            <a:avLst/>
          </a:prstGeom>
          <a:ln w="6350"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ástupný symbol pro obrázek 13"/>
          <p:cNvSpPr>
            <a:spLocks noGrp="1" noChangeAspect="1"/>
          </p:cNvSpPr>
          <p:nvPr>
            <p:ph type="pic" sz="quarter" idx="17"/>
          </p:nvPr>
        </p:nvSpPr>
        <p:spPr>
          <a:xfrm>
            <a:off x="2339752" y="303498"/>
            <a:ext cx="6192688" cy="97210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6" name="Nadpis 1"/>
          <p:cNvSpPr>
            <a:spLocks noGrp="1"/>
          </p:cNvSpPr>
          <p:nvPr>
            <p:ph type="title" hasCustomPrompt="1"/>
          </p:nvPr>
        </p:nvSpPr>
        <p:spPr>
          <a:xfrm>
            <a:off x="611560" y="1545636"/>
            <a:ext cx="1584176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1500" b="1" kern="0" cap="all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2419993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Obrázek a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 noChangeAspect="1"/>
          </p:cNvSpPr>
          <p:nvPr>
            <p:ph sz="quarter" idx="20" hasCustomPrompt="1"/>
          </p:nvPr>
        </p:nvSpPr>
        <p:spPr>
          <a:xfrm>
            <a:off x="2411760" y="1545636"/>
            <a:ext cx="6264697" cy="2916324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cs-CZ" dirty="0"/>
              <a:t>Vložte objekt</a:t>
            </a:r>
          </a:p>
        </p:txBody>
      </p:sp>
      <p:cxnSp>
        <p:nvCxnSpPr>
          <p:cNvPr id="9" name="Přímá spojnice 8"/>
          <p:cNvCxnSpPr/>
          <p:nvPr userDrawn="1"/>
        </p:nvCxnSpPr>
        <p:spPr>
          <a:xfrm>
            <a:off x="2276379" y="1545636"/>
            <a:ext cx="0" cy="2970330"/>
          </a:xfrm>
          <a:prstGeom prst="line">
            <a:avLst/>
          </a:prstGeom>
          <a:ln w="6350"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ástupný symbol pro obrázek 13"/>
          <p:cNvSpPr>
            <a:spLocks noGrp="1" noChangeAspect="1"/>
          </p:cNvSpPr>
          <p:nvPr>
            <p:ph type="pic" sz="quarter" idx="17"/>
          </p:nvPr>
        </p:nvSpPr>
        <p:spPr>
          <a:xfrm>
            <a:off x="2339752" y="303498"/>
            <a:ext cx="6192688" cy="97210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dirty="0"/>
              <a:t>Kliknutím na ikonu přidáte obrázek.</a:t>
            </a:r>
          </a:p>
        </p:txBody>
      </p:sp>
      <p:sp>
        <p:nvSpPr>
          <p:cNvPr id="6" name="Nadpis 1"/>
          <p:cNvSpPr>
            <a:spLocks noGrp="1"/>
          </p:cNvSpPr>
          <p:nvPr>
            <p:ph type="title" hasCustomPrompt="1"/>
          </p:nvPr>
        </p:nvSpPr>
        <p:spPr>
          <a:xfrm>
            <a:off x="611560" y="1545636"/>
            <a:ext cx="1584176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1500" b="1" kern="0" cap="all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3333628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zlouc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rázek 13"/>
          <p:cNvSpPr>
            <a:spLocks noGrp="1" noChangeAspect="1"/>
          </p:cNvSpPr>
          <p:nvPr>
            <p:ph type="pic" sz="quarter" idx="17"/>
          </p:nvPr>
        </p:nvSpPr>
        <p:spPr>
          <a:xfrm>
            <a:off x="6916992" y="789552"/>
            <a:ext cx="1615448" cy="3631134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7" name="Nadpis 1"/>
          <p:cNvSpPr>
            <a:spLocks noGrp="1"/>
          </p:cNvSpPr>
          <p:nvPr>
            <p:ph type="title" hasCustomPrompt="1"/>
          </p:nvPr>
        </p:nvSpPr>
        <p:spPr>
          <a:xfrm>
            <a:off x="2123728" y="2301720"/>
            <a:ext cx="4230448" cy="75608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ctr">
              <a:defRPr sz="1500" b="1" kern="0" cap="all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cxnSp>
        <p:nvCxnSpPr>
          <p:cNvPr id="8" name="Přímá spojnice 7"/>
          <p:cNvCxnSpPr/>
          <p:nvPr userDrawn="1"/>
        </p:nvCxnSpPr>
        <p:spPr>
          <a:xfrm>
            <a:off x="6804248" y="789552"/>
            <a:ext cx="0" cy="3618402"/>
          </a:xfrm>
          <a:prstGeom prst="line">
            <a:avLst/>
          </a:prstGeom>
          <a:ln w="6350"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51205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a_Č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523" y="-1748730"/>
            <a:ext cx="5922954" cy="863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207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a_Evr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-884634"/>
            <a:ext cx="4645108" cy="676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7649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a_svě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-2108770"/>
            <a:ext cx="6480720" cy="944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9239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Úvodní snímek - MŽ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8275"/>
            <a:ext cx="9158711" cy="515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0902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vodni sni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539552" y="735546"/>
            <a:ext cx="6464300" cy="38884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anchor="b"/>
          <a:lstStyle>
            <a:lvl1pPr marL="0" indent="0" algn="r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0" name="Zástupný symbol pro obrázek 1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555304" y="813006"/>
            <a:ext cx="7977136" cy="3607680"/>
          </a:xfrm>
          <a:prstGeom prst="rect">
            <a:avLst/>
          </a:prstGeom>
        </p:spPr>
        <p:txBody>
          <a:bodyPr/>
          <a:lstStyle>
            <a:lvl1pPr algn="r">
              <a:defRPr sz="1000" baseline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dirty="0"/>
              <a:t>Kliknutím na ikonu přidáte obrázek a přeneste jej do pozadí.</a:t>
            </a:r>
          </a:p>
        </p:txBody>
      </p:sp>
      <p:sp>
        <p:nvSpPr>
          <p:cNvPr id="11" name="Zástupný symbol pro text 16"/>
          <p:cNvSpPr>
            <a:spLocks noGrp="1"/>
          </p:cNvSpPr>
          <p:nvPr>
            <p:ph type="body" sz="quarter" idx="19"/>
          </p:nvPr>
        </p:nvSpPr>
        <p:spPr>
          <a:xfrm>
            <a:off x="1036328" y="2662642"/>
            <a:ext cx="5551896" cy="17968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600" b="0">
                <a:solidFill>
                  <a:schemeClr val="accent6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2pPr>
            <a:lvl3pPr marL="9144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3pPr>
            <a:lvl4pPr marL="13716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4pPr>
            <a:lvl5pPr marL="18288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2" name="Zástupný symbol pro text 16"/>
          <p:cNvSpPr>
            <a:spLocks noGrp="1"/>
          </p:cNvSpPr>
          <p:nvPr>
            <p:ph type="body" sz="quarter" idx="20"/>
          </p:nvPr>
        </p:nvSpPr>
        <p:spPr>
          <a:xfrm>
            <a:off x="1036328" y="2896122"/>
            <a:ext cx="4810240" cy="17968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100">
                <a:solidFill>
                  <a:schemeClr val="accent6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2pPr>
            <a:lvl3pPr marL="9144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3pPr>
            <a:lvl4pPr marL="13716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4pPr>
            <a:lvl5pPr marL="18288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3" name="Zástupný symbol pro text 16"/>
          <p:cNvSpPr>
            <a:spLocks noGrp="1"/>
          </p:cNvSpPr>
          <p:nvPr>
            <p:ph type="body" sz="quarter" idx="21"/>
          </p:nvPr>
        </p:nvSpPr>
        <p:spPr>
          <a:xfrm>
            <a:off x="1036328" y="3338383"/>
            <a:ext cx="5551896" cy="17968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100" b="0">
                <a:solidFill>
                  <a:schemeClr val="accent6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2pPr>
            <a:lvl3pPr marL="9144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3pPr>
            <a:lvl4pPr marL="13716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4pPr>
            <a:lvl5pPr marL="18288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5" name="Zástupný symbol pro text 16"/>
          <p:cNvSpPr>
            <a:spLocks noGrp="1"/>
          </p:cNvSpPr>
          <p:nvPr>
            <p:ph type="body" sz="quarter" idx="22"/>
          </p:nvPr>
        </p:nvSpPr>
        <p:spPr>
          <a:xfrm>
            <a:off x="1036328" y="3473670"/>
            <a:ext cx="3487424" cy="180384"/>
          </a:xfrm>
          <a:prstGeom prst="rect">
            <a:avLst/>
          </a:prstGeom>
        </p:spPr>
        <p:txBody>
          <a:bodyPr lIns="0" tIns="36000" rIns="0" bIns="0">
            <a:normAutofit/>
          </a:bodyPr>
          <a:lstStyle>
            <a:lvl1pPr marL="0" indent="0">
              <a:buFontTx/>
              <a:buNone/>
              <a:defRPr sz="900">
                <a:solidFill>
                  <a:schemeClr val="accent6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4572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2pPr>
            <a:lvl3pPr marL="9144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3pPr>
            <a:lvl4pPr marL="13716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4pPr>
            <a:lvl5pPr marL="18288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6" name="Nadpis 1"/>
          <p:cNvSpPr>
            <a:spLocks noGrp="1"/>
          </p:cNvSpPr>
          <p:nvPr>
            <p:ph type="title" hasCustomPrompt="1"/>
          </p:nvPr>
        </p:nvSpPr>
        <p:spPr>
          <a:xfrm>
            <a:off x="1038600" y="1309062"/>
            <a:ext cx="5549624" cy="12633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3000" b="1" cap="all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7254317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-Text a obra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rázek 13"/>
          <p:cNvSpPr>
            <a:spLocks noGrp="1" noChangeAspect="1"/>
          </p:cNvSpPr>
          <p:nvPr>
            <p:ph type="pic" sz="quarter" idx="17"/>
          </p:nvPr>
        </p:nvSpPr>
        <p:spPr>
          <a:xfrm>
            <a:off x="6916992" y="813006"/>
            <a:ext cx="1683584" cy="360768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7" name="Zástupný symbol pro text 16"/>
          <p:cNvSpPr>
            <a:spLocks noGrp="1"/>
          </p:cNvSpPr>
          <p:nvPr>
            <p:ph type="body" sz="quarter" idx="19"/>
          </p:nvPr>
        </p:nvSpPr>
        <p:spPr>
          <a:xfrm>
            <a:off x="611560" y="1489446"/>
            <a:ext cx="5976664" cy="29312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 sz="1200" kern="0" baseline="0">
                <a:solidFill>
                  <a:schemeClr val="accent6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180975" marR="0" indent="-180975" algn="l" defTabSz="542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Roboto" pitchFamily="2" charset="0"/>
              <a:buChar char="–"/>
              <a:tabLst/>
              <a:defRPr sz="1200">
                <a:solidFill>
                  <a:schemeClr val="accent6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80975" marR="0" indent="180975" algn="l" defTabSz="5429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>
                <a:solidFill>
                  <a:schemeClr val="accent6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361950" marR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>
                <a:latin typeface="+mn-lt"/>
                <a:ea typeface="Roboto Medium" pitchFamily="2" charset="0"/>
                <a:cs typeface="Roboto Medium" pitchFamily="2" charset="0"/>
              </a:defRPr>
            </a:lvl4pPr>
            <a:lvl5pPr marL="534988" marR="0" indent="-1730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>
                <a:solidFill>
                  <a:schemeClr val="tx2"/>
                </a:solidFill>
                <a:latin typeface="+mn-lt"/>
                <a:ea typeface="Roboto Medium" pitchFamily="2" charset="0"/>
                <a:cs typeface="Roboto Medium" pitchFamily="2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kumimoji="0" lang="en-US" dirty="0"/>
          </a:p>
        </p:txBody>
      </p:sp>
      <p:sp>
        <p:nvSpPr>
          <p:cNvPr id="8" name="Nadpis 1"/>
          <p:cNvSpPr>
            <a:spLocks noGrp="1"/>
          </p:cNvSpPr>
          <p:nvPr>
            <p:ph type="title" hasCustomPrompt="1"/>
          </p:nvPr>
        </p:nvSpPr>
        <p:spPr>
          <a:xfrm>
            <a:off x="611560" y="813007"/>
            <a:ext cx="5976664" cy="54115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l">
              <a:defRPr sz="1500" b="1" kern="0" cap="all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40629669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Text a obra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rázek 13"/>
          <p:cNvSpPr>
            <a:spLocks noGrp="1" noChangeAspect="1"/>
          </p:cNvSpPr>
          <p:nvPr>
            <p:ph type="pic" sz="quarter" idx="17"/>
          </p:nvPr>
        </p:nvSpPr>
        <p:spPr>
          <a:xfrm>
            <a:off x="6916992" y="813006"/>
            <a:ext cx="1683584" cy="360768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7" name="Zástupný symbol pro text 16"/>
          <p:cNvSpPr>
            <a:spLocks noGrp="1"/>
          </p:cNvSpPr>
          <p:nvPr>
            <p:ph type="body" sz="quarter" idx="19"/>
          </p:nvPr>
        </p:nvSpPr>
        <p:spPr>
          <a:xfrm>
            <a:off x="611560" y="1489446"/>
            <a:ext cx="5976664" cy="29312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 sz="1200" kern="0" baseline="0">
                <a:solidFill>
                  <a:schemeClr val="accent6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180975" marR="0" indent="-180975" algn="l" defTabSz="542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Roboto" pitchFamily="2" charset="0"/>
              <a:buChar char="–"/>
              <a:tabLst/>
              <a:defRPr sz="1200">
                <a:solidFill>
                  <a:schemeClr val="accent6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80975" marR="0" indent="180975" algn="l" defTabSz="5429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>
                <a:solidFill>
                  <a:schemeClr val="accent6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361950" marR="0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>
                <a:latin typeface="+mn-lt"/>
                <a:ea typeface="Roboto Medium" pitchFamily="2" charset="0"/>
                <a:cs typeface="Roboto Medium" pitchFamily="2" charset="0"/>
              </a:defRPr>
            </a:lvl4pPr>
            <a:lvl5pPr marL="534988" marR="0" indent="-1730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>
                <a:solidFill>
                  <a:schemeClr val="tx2"/>
                </a:solidFill>
                <a:latin typeface="+mn-lt"/>
                <a:ea typeface="Roboto Medium" pitchFamily="2" charset="0"/>
                <a:cs typeface="Roboto Medium" pitchFamily="2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kumimoji="0" lang="en-US" dirty="0"/>
          </a:p>
        </p:txBody>
      </p:sp>
      <p:sp>
        <p:nvSpPr>
          <p:cNvPr id="8" name="Nadpis 1"/>
          <p:cNvSpPr>
            <a:spLocks noGrp="1"/>
          </p:cNvSpPr>
          <p:nvPr>
            <p:ph type="title" hasCustomPrompt="1"/>
          </p:nvPr>
        </p:nvSpPr>
        <p:spPr>
          <a:xfrm>
            <a:off x="611560" y="813007"/>
            <a:ext cx="5976664" cy="54115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l">
              <a:defRPr sz="1500" b="1" kern="0" cap="all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42532760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Text 2 sloupce a obra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rázek 13"/>
          <p:cNvSpPr>
            <a:spLocks noGrp="1" noChangeAspect="1"/>
          </p:cNvSpPr>
          <p:nvPr>
            <p:ph type="pic" sz="quarter" idx="17"/>
          </p:nvPr>
        </p:nvSpPr>
        <p:spPr>
          <a:xfrm>
            <a:off x="6916992" y="813006"/>
            <a:ext cx="1683584" cy="360768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3" name="Zástupný symbol pro text 16"/>
          <p:cNvSpPr>
            <a:spLocks noGrp="1"/>
          </p:cNvSpPr>
          <p:nvPr>
            <p:ph type="body" sz="quarter" idx="20"/>
          </p:nvPr>
        </p:nvSpPr>
        <p:spPr>
          <a:xfrm>
            <a:off x="611560" y="1491630"/>
            <a:ext cx="5976664" cy="2916324"/>
          </a:xfrm>
          <a:prstGeom prst="rect">
            <a:avLst/>
          </a:prstGeom>
        </p:spPr>
        <p:txBody>
          <a:bodyPr wrap="square" lIns="0" tIns="0" rIns="0" bIns="0" numCol="2" spcCol="216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 sz="1200" kern="0" baseline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180975" marR="0" indent="-180975" algn="l" defTabSz="542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Roboto" pitchFamily="2" charset="0"/>
              <a:buChar char="–"/>
              <a:tabLst/>
              <a:defRPr sz="120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80975" marR="0" indent="180975" algn="l" defTabSz="5429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</p:txBody>
      </p:sp>
      <p:cxnSp>
        <p:nvCxnSpPr>
          <p:cNvPr id="15" name="Přímá spojnice 14"/>
          <p:cNvCxnSpPr/>
          <p:nvPr userDrawn="1"/>
        </p:nvCxnSpPr>
        <p:spPr>
          <a:xfrm>
            <a:off x="3635896" y="1525098"/>
            <a:ext cx="0" cy="2882856"/>
          </a:xfrm>
          <a:prstGeom prst="line">
            <a:avLst/>
          </a:prstGeom>
          <a:ln w="6350"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Nadpis 1"/>
          <p:cNvSpPr>
            <a:spLocks noGrp="1"/>
          </p:cNvSpPr>
          <p:nvPr>
            <p:ph type="title" hasCustomPrompt="1"/>
          </p:nvPr>
        </p:nvSpPr>
        <p:spPr>
          <a:xfrm>
            <a:off x="611560" y="813007"/>
            <a:ext cx="5976664" cy="54115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l">
              <a:defRPr sz="1500" b="1" kern="0" cap="all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7159633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Graf a nadpi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2"/>
          <p:cNvSpPr>
            <a:spLocks noGrp="1"/>
          </p:cNvSpPr>
          <p:nvPr>
            <p:ph sz="quarter" idx="20" hasCustomPrompt="1"/>
          </p:nvPr>
        </p:nvSpPr>
        <p:spPr>
          <a:xfrm>
            <a:off x="611561" y="1491854"/>
            <a:ext cx="5976664" cy="2915840"/>
          </a:xfrm>
          <a:prstGeom prst="rect">
            <a:avLst/>
          </a:prstGeom>
        </p:spPr>
        <p:txBody>
          <a:bodyPr/>
          <a:lstStyle>
            <a:lvl1pPr>
              <a:defRPr sz="1000" baseline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cs-CZ" dirty="0"/>
              <a:t>Vložit objekt</a:t>
            </a:r>
          </a:p>
        </p:txBody>
      </p:sp>
      <p:sp>
        <p:nvSpPr>
          <p:cNvPr id="9" name="Nadpis 1"/>
          <p:cNvSpPr>
            <a:spLocks noGrp="1"/>
          </p:cNvSpPr>
          <p:nvPr>
            <p:ph type="title" hasCustomPrompt="1"/>
          </p:nvPr>
        </p:nvSpPr>
        <p:spPr>
          <a:xfrm>
            <a:off x="611560" y="813007"/>
            <a:ext cx="5976664" cy="54115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l">
              <a:defRPr sz="1500" b="1" kern="0" cap="all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6764072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Obrázek a text - 1 sloup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rázek 13"/>
          <p:cNvSpPr>
            <a:spLocks noGrp="1" noChangeAspect="1"/>
          </p:cNvSpPr>
          <p:nvPr>
            <p:ph type="pic" sz="quarter" idx="17"/>
          </p:nvPr>
        </p:nvSpPr>
        <p:spPr>
          <a:xfrm>
            <a:off x="6916992" y="789552"/>
            <a:ext cx="1615448" cy="3631134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2" name="Zástupný symbol pro text 16"/>
          <p:cNvSpPr>
            <a:spLocks noGrp="1"/>
          </p:cNvSpPr>
          <p:nvPr>
            <p:ph type="body" sz="quarter" idx="19"/>
          </p:nvPr>
        </p:nvSpPr>
        <p:spPr>
          <a:xfrm>
            <a:off x="2339752" y="789552"/>
            <a:ext cx="4320480" cy="3618402"/>
          </a:xfrm>
          <a:prstGeom prst="rect">
            <a:avLst/>
          </a:prstGeom>
        </p:spPr>
        <p:txBody>
          <a:bodyPr wrap="square" lIns="72000" tIns="0" rIns="72000" bIns="0" numCol="1" spcCol="216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 sz="1200" kern="0" baseline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180975" marR="0" indent="-180975" algn="l" defTabSz="542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Roboto" pitchFamily="2" charset="0"/>
              <a:buChar char="–"/>
              <a:tabLst/>
              <a:defRPr sz="120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80975" marR="0" indent="180975" algn="l" defTabSz="5429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</p:txBody>
      </p:sp>
      <p:cxnSp>
        <p:nvCxnSpPr>
          <p:cNvPr id="14" name="Přímá spojnice 13"/>
          <p:cNvCxnSpPr/>
          <p:nvPr userDrawn="1"/>
        </p:nvCxnSpPr>
        <p:spPr>
          <a:xfrm>
            <a:off x="6804248" y="789552"/>
            <a:ext cx="0" cy="3618402"/>
          </a:xfrm>
          <a:prstGeom prst="line">
            <a:avLst/>
          </a:prstGeom>
          <a:ln w="6350"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14"/>
          <p:cNvCxnSpPr/>
          <p:nvPr userDrawn="1"/>
        </p:nvCxnSpPr>
        <p:spPr>
          <a:xfrm>
            <a:off x="2285952" y="789552"/>
            <a:ext cx="0" cy="3618402"/>
          </a:xfrm>
          <a:prstGeom prst="line">
            <a:avLst/>
          </a:prstGeom>
          <a:ln w="6350"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Nadpis 1"/>
          <p:cNvSpPr>
            <a:spLocks noGrp="1"/>
          </p:cNvSpPr>
          <p:nvPr>
            <p:ph type="title" hasCustomPrompt="1"/>
          </p:nvPr>
        </p:nvSpPr>
        <p:spPr>
          <a:xfrm>
            <a:off x="611560" y="789553"/>
            <a:ext cx="1584176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1500" b="1" kern="0" cap="all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4675701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Obrázek a text - 2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Přímá spojnice 11"/>
          <p:cNvCxnSpPr/>
          <p:nvPr userDrawn="1"/>
        </p:nvCxnSpPr>
        <p:spPr>
          <a:xfrm>
            <a:off x="4499992" y="789552"/>
            <a:ext cx="0" cy="3618402"/>
          </a:xfrm>
          <a:prstGeom prst="line">
            <a:avLst/>
          </a:prstGeom>
          <a:ln w="6350"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ástupný symbol pro obrázek 13"/>
          <p:cNvSpPr>
            <a:spLocks noGrp="1" noChangeAspect="1"/>
          </p:cNvSpPr>
          <p:nvPr>
            <p:ph type="pic" sz="quarter" idx="17"/>
          </p:nvPr>
        </p:nvSpPr>
        <p:spPr>
          <a:xfrm>
            <a:off x="6916992" y="789552"/>
            <a:ext cx="1615448" cy="3631134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5" name="Zástupný symbol pro text 16"/>
          <p:cNvSpPr>
            <a:spLocks noGrp="1"/>
          </p:cNvSpPr>
          <p:nvPr>
            <p:ph type="body" sz="quarter" idx="19"/>
          </p:nvPr>
        </p:nvSpPr>
        <p:spPr>
          <a:xfrm>
            <a:off x="2339752" y="789552"/>
            <a:ext cx="4392488" cy="3618402"/>
          </a:xfrm>
          <a:prstGeom prst="rect">
            <a:avLst/>
          </a:prstGeom>
        </p:spPr>
        <p:txBody>
          <a:bodyPr wrap="square" lIns="72000" tIns="0" rIns="72000" bIns="0" numCol="2" spcCol="216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 sz="1200" kern="0" baseline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180975" marR="0" indent="-180975" algn="l" defTabSz="542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Roboto" pitchFamily="2" charset="0"/>
              <a:buChar char="–"/>
              <a:tabLst/>
              <a:defRPr sz="120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80975" marR="0" indent="180975" algn="l" defTabSz="5429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</p:txBody>
      </p:sp>
      <p:sp>
        <p:nvSpPr>
          <p:cNvPr id="16" name="Nadpis 1"/>
          <p:cNvSpPr>
            <a:spLocks noGrp="1"/>
          </p:cNvSpPr>
          <p:nvPr>
            <p:ph type="title" hasCustomPrompt="1"/>
          </p:nvPr>
        </p:nvSpPr>
        <p:spPr>
          <a:xfrm>
            <a:off x="611560" y="789553"/>
            <a:ext cx="1584176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1500" b="1" kern="0" cap="all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cxnSp>
        <p:nvCxnSpPr>
          <p:cNvPr id="17" name="Přímá spojnice 16"/>
          <p:cNvCxnSpPr/>
          <p:nvPr userDrawn="1"/>
        </p:nvCxnSpPr>
        <p:spPr>
          <a:xfrm>
            <a:off x="6804248" y="789552"/>
            <a:ext cx="0" cy="3618402"/>
          </a:xfrm>
          <a:prstGeom prst="line">
            <a:avLst/>
          </a:prstGeom>
          <a:ln w="6350"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17"/>
          <p:cNvCxnSpPr/>
          <p:nvPr userDrawn="1"/>
        </p:nvCxnSpPr>
        <p:spPr>
          <a:xfrm>
            <a:off x="2285952" y="789552"/>
            <a:ext cx="0" cy="3618402"/>
          </a:xfrm>
          <a:prstGeom prst="line">
            <a:avLst/>
          </a:prstGeom>
          <a:ln w="6350"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11877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Graf a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 noChangeAspect="1"/>
          </p:cNvSpPr>
          <p:nvPr>
            <p:ph sz="quarter" idx="20" hasCustomPrompt="1"/>
          </p:nvPr>
        </p:nvSpPr>
        <p:spPr>
          <a:xfrm>
            <a:off x="2411761" y="789552"/>
            <a:ext cx="6120680" cy="3618402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cs-CZ" dirty="0"/>
              <a:t>Vložte objekt</a:t>
            </a:r>
          </a:p>
        </p:txBody>
      </p:sp>
      <p:cxnSp>
        <p:nvCxnSpPr>
          <p:cNvPr id="13" name="Přímá spojnice 12"/>
          <p:cNvCxnSpPr/>
          <p:nvPr userDrawn="1"/>
        </p:nvCxnSpPr>
        <p:spPr>
          <a:xfrm>
            <a:off x="2285952" y="789552"/>
            <a:ext cx="0" cy="3618402"/>
          </a:xfrm>
          <a:prstGeom prst="line">
            <a:avLst/>
          </a:prstGeom>
          <a:ln w="6350">
            <a:solidFill>
              <a:schemeClr val="bg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Nadpis 1"/>
          <p:cNvSpPr>
            <a:spLocks noGrp="1"/>
          </p:cNvSpPr>
          <p:nvPr>
            <p:ph type="title" hasCustomPrompt="1"/>
          </p:nvPr>
        </p:nvSpPr>
        <p:spPr>
          <a:xfrm>
            <a:off x="611560" y="789553"/>
            <a:ext cx="1584176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1500" b="1" kern="0" cap="all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5019234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7" r:id="rId3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</p:spPr>
      </p:pic>
      <p:sp>
        <p:nvSpPr>
          <p:cNvPr id="5" name="Ovál 4"/>
          <p:cNvSpPr>
            <a:spLocks/>
          </p:cNvSpPr>
          <p:nvPr/>
        </p:nvSpPr>
        <p:spPr>
          <a:xfrm>
            <a:off x="543424" y="4693481"/>
            <a:ext cx="180000" cy="18038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latin typeface="Verdana" panose="020B060403050404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453404" y="4683645"/>
            <a:ext cx="36004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08B67A80-0FB4-4083-B869-6BB4B16DA18A}" type="slidenum">
              <a:rPr lang="cs-CZ" sz="700" b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 algn="ctr"/>
              <a:t>‹#›</a:t>
            </a:fld>
            <a:endParaRPr lang="cs-CZ" sz="700" b="1" dirty="0">
              <a:solidFill>
                <a:schemeClr val="accent5">
                  <a:lumMod val="20000"/>
                  <a:lumOff val="8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277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4" r:id="rId12"/>
    <p:sldLayoutId id="2147483715" r:id="rId13"/>
    <p:sldLayoutId id="2147483716" r:id="rId14"/>
    <p:sldLayoutId id="2147483718" r:id="rId15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61DB0334-E0C0-4272-AB5A-B35B0EE4837A}"/>
              </a:ext>
            </a:extLst>
          </p:cNvPr>
          <p:cNvSpPr txBox="1"/>
          <p:nvPr/>
        </p:nvSpPr>
        <p:spPr>
          <a:xfrm>
            <a:off x="395536" y="4482000"/>
            <a:ext cx="5832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60475"/>
            <a:r>
              <a:rPr lang="cs-CZ" sz="1600" b="1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/>
              </a:rPr>
              <a:t>J. Adamuška – MŽP            RVIS - PS Architektura             29. 09. 2025</a:t>
            </a:r>
          </a:p>
        </p:txBody>
      </p:sp>
      <p:pic>
        <p:nvPicPr>
          <p:cNvPr id="5" name="Obrázek 4" descr="Obsah obrázku Písmo, text, Grafika, logo&#10;&#10;Obsah generovaný pomocí AI může být nesprávný.">
            <a:extLst>
              <a:ext uri="{FF2B5EF4-FFF2-40B4-BE49-F238E27FC236}">
                <a16:creationId xmlns:a16="http://schemas.microsoft.com/office/drawing/2014/main" id="{87B7D61F-00BC-860C-CFBC-3597E0FFAF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76" y="1865311"/>
            <a:ext cx="5832648" cy="1412877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236B5A60-E96F-31D9-FA4C-B92DFCF9AE72}"/>
              </a:ext>
            </a:extLst>
          </p:cNvPr>
          <p:cNvSpPr txBox="1"/>
          <p:nvPr/>
        </p:nvSpPr>
        <p:spPr>
          <a:xfrm>
            <a:off x="3851920" y="3649261"/>
            <a:ext cx="18722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400" b="1" dirty="0">
                <a:solidFill>
                  <a:srgbClr val="0070C0"/>
                </a:solidFill>
              </a:rPr>
              <a:t>crzp.mzp.cz</a:t>
            </a:r>
          </a:p>
        </p:txBody>
      </p:sp>
    </p:spTree>
    <p:extLst>
      <p:ext uri="{BB962C8B-B14F-4D97-AF65-F5344CB8AC3E}">
        <p14:creationId xmlns:p14="http://schemas.microsoft.com/office/powerpoint/2010/main" val="29094845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BEE9133-F613-A6FF-2DA9-3F76CC3B56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, diagram, snímek obrazovky, Plán&#10;&#10;Obsah generovaný pomocí AI může být nesprávný.">
            <a:extLst>
              <a:ext uri="{FF2B5EF4-FFF2-40B4-BE49-F238E27FC236}">
                <a16:creationId xmlns:a16="http://schemas.microsoft.com/office/drawing/2014/main" id="{260AA636-4F39-4337-B508-E3FCA8D6A9B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010" y="0"/>
            <a:ext cx="686798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1266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97123EF-68C6-B91F-D3F1-A056CEA242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 descr="Obsah obrázku text, diagram, snímek obrazovky, Plán&#10;&#10;Obsah generovaný pomocí AI může být nesprávný.">
            <a:extLst>
              <a:ext uri="{FF2B5EF4-FFF2-40B4-BE49-F238E27FC236}">
                <a16:creationId xmlns:a16="http://schemas.microsoft.com/office/drawing/2014/main" id="{C27979FB-F7E4-A7F6-5370-73C3361CCD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72" t="44400" r="41614" b="26201"/>
          <a:stretch>
            <a:fillRect/>
          </a:stretch>
        </p:blipFill>
        <p:spPr>
          <a:xfrm>
            <a:off x="4841179" y="1563638"/>
            <a:ext cx="2444843" cy="2232248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BA8035E0-A5A6-E716-18DE-BE45D529A0FE}"/>
              </a:ext>
            </a:extLst>
          </p:cNvPr>
          <p:cNvSpPr txBox="1"/>
          <p:nvPr/>
        </p:nvSpPr>
        <p:spPr>
          <a:xfrm>
            <a:off x="5508104" y="311664"/>
            <a:ext cx="357991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romanUcPeriod" startAt="2"/>
            </a:pPr>
            <a:r>
              <a:rPr lang="cs-CZ" sz="2400" b="1" dirty="0">
                <a:solidFill>
                  <a:schemeClr val="tx1">
                    <a:lumMod val="50000"/>
                  </a:schemeClr>
                </a:solidFill>
              </a:rPr>
              <a:t>	Správa rolí a 	autorizace 	uživatelů</a:t>
            </a:r>
          </a:p>
        </p:txBody>
      </p:sp>
    </p:spTree>
    <p:extLst>
      <p:ext uri="{BB962C8B-B14F-4D97-AF65-F5344CB8AC3E}">
        <p14:creationId xmlns:p14="http://schemas.microsoft.com/office/powerpoint/2010/main" val="33132277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606B964-C0E0-90E6-356B-5EDA27E402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sah obrázku text, diagram, snímek obrazovky, Plán&#10;&#10;Obsah generovaný pomocí AI může být nesprávný.">
            <a:extLst>
              <a:ext uri="{FF2B5EF4-FFF2-40B4-BE49-F238E27FC236}">
                <a16:creationId xmlns:a16="http://schemas.microsoft.com/office/drawing/2014/main" id="{1198F70F-13A6-BDA3-FF70-5883E190DB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73" t="44400" r="42661" b="40200"/>
          <a:stretch>
            <a:fillRect/>
          </a:stretch>
        </p:blipFill>
        <p:spPr>
          <a:xfrm>
            <a:off x="4841180" y="1851670"/>
            <a:ext cx="2880320" cy="1440160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8C57BE15-BB05-133C-3E71-8DCD7117689F}"/>
              </a:ext>
            </a:extLst>
          </p:cNvPr>
          <p:cNvSpPr txBox="1"/>
          <p:nvPr/>
        </p:nvSpPr>
        <p:spPr>
          <a:xfrm>
            <a:off x="5508104" y="311664"/>
            <a:ext cx="35799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romanUcPeriod" startAt="3"/>
            </a:pPr>
            <a:r>
              <a:rPr lang="cs-CZ" sz="2400" b="1" dirty="0">
                <a:solidFill>
                  <a:schemeClr val="tx1">
                    <a:lumMod val="50000"/>
                  </a:schemeClr>
                </a:solidFill>
              </a:rPr>
              <a:t>	Správa zmocnění</a:t>
            </a:r>
          </a:p>
        </p:txBody>
      </p:sp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874101B5-1594-AF28-C411-1A597A9251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622708"/>
              </p:ext>
            </p:extLst>
          </p:nvPr>
        </p:nvGraphicFramePr>
        <p:xfrm>
          <a:off x="774430" y="2316175"/>
          <a:ext cx="3528392" cy="576411"/>
        </p:xfrm>
        <a:graphic>
          <a:graphicData uri="http://schemas.openxmlformats.org/drawingml/2006/table">
            <a:tbl>
              <a:tblPr/>
              <a:tblGrid>
                <a:gridCol w="1781346">
                  <a:extLst>
                    <a:ext uri="{9D8B030D-6E8A-4147-A177-3AD203B41FA5}">
                      <a16:colId xmlns:a16="http://schemas.microsoft.com/office/drawing/2014/main" val="2469901498"/>
                    </a:ext>
                  </a:extLst>
                </a:gridCol>
                <a:gridCol w="1747046">
                  <a:extLst>
                    <a:ext uri="{9D8B030D-6E8A-4147-A177-3AD203B41FA5}">
                      <a16:colId xmlns:a16="http://schemas.microsoft.com/office/drawing/2014/main" val="3722834771"/>
                    </a:ext>
                  </a:extLst>
                </a:gridCol>
              </a:tblGrid>
              <a:tr h="19213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Název evidence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Celkový počet záznamů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4236084"/>
                  </a:ext>
                </a:extLst>
              </a:tr>
              <a:tr h="19213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Registr subjektů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94 275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33974"/>
                  </a:ext>
                </a:extLst>
              </a:tr>
              <a:tr h="19213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Registr uživatelů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120 758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4309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24390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689A76-4945-4199-4F25-1573C002F9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, diagram, snímek obrazovky, Plán&#10;&#10;Obsah generovaný pomocí AI může být nesprávný.">
            <a:extLst>
              <a:ext uri="{FF2B5EF4-FFF2-40B4-BE49-F238E27FC236}">
                <a16:creationId xmlns:a16="http://schemas.microsoft.com/office/drawing/2014/main" id="{967B9758-2F46-F2D8-27AE-70212D5F9D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010" y="0"/>
            <a:ext cx="686798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2642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8818F8F-899C-7758-F040-7576396146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sah obrázku text, diagram, snímek obrazovky, Plán&#10;&#10;Obsah generovaný pomocí AI může být nesprávný.">
            <a:extLst>
              <a:ext uri="{FF2B5EF4-FFF2-40B4-BE49-F238E27FC236}">
                <a16:creationId xmlns:a16="http://schemas.microsoft.com/office/drawing/2014/main" id="{1EBCE889-2648-B8A7-62AE-2D472D3D35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36" t="45800" r="20643" b="31800"/>
          <a:stretch>
            <a:fillRect/>
          </a:stretch>
        </p:blipFill>
        <p:spPr>
          <a:xfrm>
            <a:off x="4860034" y="1485901"/>
            <a:ext cx="2578893" cy="2171699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C013F0A0-3716-CB07-4A3F-7FD96EFB2FF8}"/>
              </a:ext>
            </a:extLst>
          </p:cNvPr>
          <p:cNvSpPr txBox="1"/>
          <p:nvPr/>
        </p:nvSpPr>
        <p:spPr>
          <a:xfrm>
            <a:off x="5508104" y="311664"/>
            <a:ext cx="357991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romanUcPeriod" startAt="4"/>
            </a:pPr>
            <a:r>
              <a:rPr lang="cs-CZ" sz="2400" b="1" dirty="0">
                <a:solidFill>
                  <a:schemeClr val="tx1">
                    <a:lumMod val="50000"/>
                  </a:schemeClr>
                </a:solidFill>
              </a:rPr>
              <a:t>	Správa věcných 	registrů</a:t>
            </a:r>
          </a:p>
        </p:txBody>
      </p:sp>
      <p:graphicFrame>
        <p:nvGraphicFramePr>
          <p:cNvPr id="10" name="Tabulka 9">
            <a:extLst>
              <a:ext uri="{FF2B5EF4-FFF2-40B4-BE49-F238E27FC236}">
                <a16:creationId xmlns:a16="http://schemas.microsoft.com/office/drawing/2014/main" id="{D31DB10A-6F0F-6759-586E-EEB7AA9AC1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468205"/>
              </p:ext>
            </p:extLst>
          </p:nvPr>
        </p:nvGraphicFramePr>
        <p:xfrm>
          <a:off x="1043608" y="1485900"/>
          <a:ext cx="3240359" cy="2171700"/>
        </p:xfrm>
        <a:graphic>
          <a:graphicData uri="http://schemas.openxmlformats.org/drawingml/2006/table">
            <a:tbl>
              <a:tblPr/>
              <a:tblGrid>
                <a:gridCol w="1872207">
                  <a:extLst>
                    <a:ext uri="{9D8B030D-6E8A-4147-A177-3AD203B41FA5}">
                      <a16:colId xmlns:a16="http://schemas.microsoft.com/office/drawing/2014/main" val="4171131836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508724257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Název evidence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Celkový počet záznamů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14673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Provozovny OVZ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56 698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48907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Provozovny IRZ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11 800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38432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Průmyslová místa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3795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31627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MÚV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22 432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69041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Registr OZO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5238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907914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Registr Výrobců spalovacích stacionárních zdrojů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cs-CZ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730219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Registr Oprávnění ke kontrole spalovacích stacionárních zdrojů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cs-CZ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15 932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4573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Evidence CHLÚ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1893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05224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A967199-8CB6-DE0B-1DE1-9AEF003723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, diagram, snímek obrazovky, Plán&#10;&#10;Obsah generovaný pomocí AI může být nesprávný.">
            <a:extLst>
              <a:ext uri="{FF2B5EF4-FFF2-40B4-BE49-F238E27FC236}">
                <a16:creationId xmlns:a16="http://schemas.microsoft.com/office/drawing/2014/main" id="{31B0C500-20AF-6450-7F62-5B43C04C972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010" y="0"/>
            <a:ext cx="686798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4980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E96FBE-AD29-CBFC-238D-C7CE5B787C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037464D9-7B7E-D948-C0C3-67F5EF0F432B}"/>
              </a:ext>
            </a:extLst>
          </p:cNvPr>
          <p:cNvSpPr txBox="1"/>
          <p:nvPr/>
        </p:nvSpPr>
        <p:spPr>
          <a:xfrm>
            <a:off x="5508104" y="311664"/>
            <a:ext cx="35799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800" b="1" dirty="0">
                <a:solidFill>
                  <a:srgbClr val="0070C0"/>
                </a:solidFill>
              </a:rPr>
              <a:t>Správa provozu IS</a:t>
            </a:r>
          </a:p>
        </p:txBody>
      </p:sp>
      <p:pic>
        <p:nvPicPr>
          <p:cNvPr id="3" name="Obrázek 2" descr="Obsah obrázku text, diagram, Nalepovací papírek, Plán&#10;&#10;Obsah generovaný pomocí AI může být nesprávný.">
            <a:extLst>
              <a:ext uri="{FF2B5EF4-FFF2-40B4-BE49-F238E27FC236}">
                <a16:creationId xmlns:a16="http://schemas.microsoft.com/office/drawing/2014/main" id="{25F449FA-BD9D-8EE0-2843-74ACEE32BDD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142661"/>
            <a:ext cx="6225349" cy="4000839"/>
          </a:xfrm>
          <a:prstGeom prst="rect">
            <a:avLst/>
          </a:prstGeom>
        </p:spPr>
      </p:pic>
      <p:pic>
        <p:nvPicPr>
          <p:cNvPr id="7" name="Obrázek 6" descr="Obsah obrázku text, diagram, snímek obrazovky, Plán&#10;&#10;Obsah generovaný pomocí AI může být nesprávný.">
            <a:extLst>
              <a:ext uri="{FF2B5EF4-FFF2-40B4-BE49-F238E27FC236}">
                <a16:creationId xmlns:a16="http://schemas.microsoft.com/office/drawing/2014/main" id="{8C588CF7-BC0D-0C41-A59E-9BFE3B16A0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03" b="22001"/>
          <a:stretch>
            <a:fillRect/>
          </a:stretch>
        </p:blipFill>
        <p:spPr>
          <a:xfrm>
            <a:off x="639895" y="1059582"/>
            <a:ext cx="1201742" cy="401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7317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5219693-6DA1-3C8C-F20D-E553283EC7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Obsah obrázku rozostření, Barevnost, snímek obrazovky, bílé&#10;&#10;Obsah generovaný pomocí AI může být nesprávný.">
            <a:extLst>
              <a:ext uri="{FF2B5EF4-FFF2-40B4-BE49-F238E27FC236}">
                <a16:creationId xmlns:a16="http://schemas.microsoft.com/office/drawing/2014/main" id="{BF4B4C02-3ACE-B624-B594-711D0C5C84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064"/>
            <a:ext cx="9144000" cy="8345358"/>
          </a:xfrm>
          <a:prstGeom prst="rect">
            <a:avLst/>
          </a:prstGeom>
        </p:spPr>
      </p:pic>
      <p:pic>
        <p:nvPicPr>
          <p:cNvPr id="4" name="Obrázek 3" descr="Obsah obrázku text, snímek obrazovky, Písmo, Webová stránka&#10;&#10;Obsah generovaný pomocí AI může být nesprávný.">
            <a:extLst>
              <a:ext uri="{FF2B5EF4-FFF2-40B4-BE49-F238E27FC236}">
                <a16:creationId xmlns:a16="http://schemas.microsoft.com/office/drawing/2014/main" id="{F66D7558-C510-CD64-CC0B-0C425497AD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345358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3210EF87-598B-C0D8-591C-BBA8AA35BEA3}"/>
              </a:ext>
            </a:extLst>
          </p:cNvPr>
          <p:cNvSpPr txBox="1"/>
          <p:nvPr/>
        </p:nvSpPr>
        <p:spPr>
          <a:xfrm>
            <a:off x="3347864" y="195486"/>
            <a:ext cx="25922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800" b="1" dirty="0">
                <a:solidFill>
                  <a:schemeClr val="bg1"/>
                </a:solidFill>
              </a:rPr>
              <a:t>TO – BE  2025</a:t>
            </a:r>
          </a:p>
        </p:txBody>
      </p:sp>
    </p:spTree>
    <p:extLst>
      <p:ext uri="{BB962C8B-B14F-4D97-AF65-F5344CB8AC3E}">
        <p14:creationId xmlns:p14="http://schemas.microsoft.com/office/powerpoint/2010/main" val="3482347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8E807AB1-49DA-1373-E557-BD1DF6E60B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7" y="1059582"/>
            <a:ext cx="5620593" cy="1728193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020BC380-67E8-560F-3EB6-5E6E239DE8D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3184" t="30135" r="61153" b="62977"/>
          <a:stretch>
            <a:fillRect/>
          </a:stretch>
        </p:blipFill>
        <p:spPr>
          <a:xfrm>
            <a:off x="1300280" y="2931790"/>
            <a:ext cx="6084000" cy="73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761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BA34E5-B319-9B83-CFC2-0F38919BD6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00B53A73-9DE3-5DE8-F80D-9F437BF13E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357" y="51470"/>
            <a:ext cx="695328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5963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68CB0A-BD60-2E2D-4EA6-31C7FA658A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Obrázek 32">
            <a:extLst>
              <a:ext uri="{FF2B5EF4-FFF2-40B4-BE49-F238E27FC236}">
                <a16:creationId xmlns:a16="http://schemas.microsoft.com/office/drawing/2014/main" id="{628ED97B-1408-D0D5-0B76-ED0E17455B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483518"/>
            <a:ext cx="5736070" cy="1474989"/>
          </a:xfrm>
          <a:prstGeom prst="rect">
            <a:avLst/>
          </a:prstGeom>
        </p:spPr>
      </p:pic>
      <p:graphicFrame>
        <p:nvGraphicFramePr>
          <p:cNvPr id="35" name="Tabulka 34">
            <a:extLst>
              <a:ext uri="{FF2B5EF4-FFF2-40B4-BE49-F238E27FC236}">
                <a16:creationId xmlns:a16="http://schemas.microsoft.com/office/drawing/2014/main" id="{BD10532B-2B42-46D1-6326-2A5E328254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182868"/>
              </p:ext>
            </p:extLst>
          </p:nvPr>
        </p:nvGraphicFramePr>
        <p:xfrm>
          <a:off x="1646220" y="2048800"/>
          <a:ext cx="5682974" cy="3066894"/>
        </p:xfrm>
        <a:graphic>
          <a:graphicData uri="http://schemas.openxmlformats.org/drawingml/2006/table">
            <a:tbl>
              <a:tblPr firstRow="1" firstCol="1" bandRow="1"/>
              <a:tblGrid>
                <a:gridCol w="2841487">
                  <a:extLst>
                    <a:ext uri="{9D8B030D-6E8A-4147-A177-3AD203B41FA5}">
                      <a16:colId xmlns:a16="http://schemas.microsoft.com/office/drawing/2014/main" val="153302961"/>
                    </a:ext>
                  </a:extLst>
                </a:gridCol>
                <a:gridCol w="2841487">
                  <a:extLst>
                    <a:ext uri="{9D8B030D-6E8A-4147-A177-3AD203B41FA5}">
                      <a16:colId xmlns:a16="http://schemas.microsoft.com/office/drawing/2014/main" val="1631384556"/>
                    </a:ext>
                  </a:extLst>
                </a:gridCol>
              </a:tblGrid>
              <a:tr h="2020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750" b="1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Princip nebo zásada IKČR/NAR/NAP</a:t>
                      </a:r>
                      <a:endParaRPr lang="cs-CZ" sz="75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940" marR="56940" marT="56940" marB="5694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750" b="1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Uplatnění v systému CRŽP</a:t>
                      </a:r>
                      <a:endParaRPr lang="cs-CZ" sz="75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940" marR="56940" marT="56940" marB="5694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928838"/>
                  </a:ext>
                </a:extLst>
              </a:tr>
              <a:tr h="3133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75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Klientská orientace, uživatelská přívětivost</a:t>
                      </a:r>
                      <a:endParaRPr lang="cs-CZ" sz="75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940" marR="56940" marT="56940" marB="5694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75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Jednoduchá registrace a správa uživatelských účtů, centrální kontaktní místo pro agendy život. prostředí</a:t>
                      </a:r>
                      <a:endParaRPr lang="cs-CZ" sz="75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940" marR="56940" marT="56940" marB="5694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526132"/>
                  </a:ext>
                </a:extLst>
              </a:tr>
              <a:tr h="3133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75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Jednotná referenční data, sdílení údajů</a:t>
                      </a:r>
                      <a:endParaRPr lang="cs-CZ" sz="75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940" marR="56940" marT="56940" marB="5694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75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Centrální správa subjektů, míst, provozoven, zajištění aktuálnosti a jednotnosti dat napříč IS</a:t>
                      </a:r>
                      <a:endParaRPr lang="cs-CZ" sz="75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940" marR="56940" marT="56940" marB="5694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680404"/>
                  </a:ext>
                </a:extLst>
              </a:tr>
              <a:tr h="3133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75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Bezpečnost, důvěryhodnost a ochrana dat</a:t>
                      </a:r>
                      <a:endParaRPr lang="cs-CZ" sz="75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940" marR="56940" marT="56940" marB="5694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75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Ověřená autentizace uživatelů, dodržování standardů kyberbezpečnosti, řízený přístup ke klíčovým informacím</a:t>
                      </a:r>
                      <a:endParaRPr lang="cs-CZ" sz="75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940" marR="56940" marT="56940" marB="5694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8711572"/>
                  </a:ext>
                </a:extLst>
              </a:tr>
              <a:tr h="3133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75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Efektivita a digitalizace procesů</a:t>
                      </a:r>
                      <a:endParaRPr lang="cs-CZ" sz="75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940" marR="56940" marT="56940" marB="5694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75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Plnění zákonných i interních povinností online, elektronizace správních úkonů, snížení byrokracie</a:t>
                      </a:r>
                      <a:endParaRPr lang="cs-CZ" sz="75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940" marR="56940" marT="56940" marB="5694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850974"/>
                  </a:ext>
                </a:extLst>
              </a:tr>
              <a:tr h="3133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75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Otevřenost a transparentnost</a:t>
                      </a:r>
                      <a:endParaRPr lang="cs-CZ" sz="75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940" marR="56940" marT="56940" marB="5694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75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Reporting, snadný monitoring, dostupnost údajů pro veřejnost i správu bez duplicity zadávání</a:t>
                      </a:r>
                      <a:endParaRPr lang="cs-CZ" sz="75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940" marR="56940" marT="56940" marB="5694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154756"/>
                  </a:ext>
                </a:extLst>
              </a:tr>
              <a:tr h="3133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75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Modularita a propojitelnost služeb</a:t>
                      </a:r>
                      <a:endParaRPr lang="cs-CZ" sz="75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940" marR="56940" marT="56940" marB="5694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75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Napojení na ISPOP, SEPNO, HNVO a další systémy v souladu s architektonickými principy NAR a NAP</a:t>
                      </a:r>
                      <a:endParaRPr lang="cs-CZ" sz="75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940" marR="56940" marT="56940" marB="5694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033503"/>
                  </a:ext>
                </a:extLst>
              </a:tr>
              <a:tr h="3133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75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Správa životního cyklu údajů</a:t>
                      </a:r>
                      <a:endParaRPr lang="cs-CZ" sz="75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940" marR="56940" marT="56940" marB="5694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75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Udržování kompletní historie změn, transparentní a kontrolovaný životní cyklus dat</a:t>
                      </a:r>
                      <a:endParaRPr lang="cs-CZ" sz="75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940" marR="56940" marT="56940" marB="5694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1307945"/>
                  </a:ext>
                </a:extLst>
              </a:tr>
              <a:tr h="3133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75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Podpora otevřených dat a datové ekonomiky</a:t>
                      </a:r>
                      <a:endParaRPr lang="cs-CZ" sz="75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940" marR="56940" marT="56940" marB="5694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75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Podpora integrace s datovými fondy veřejné správy, možnost využití otevřených dat a katalogů</a:t>
                      </a:r>
                      <a:endParaRPr lang="cs-CZ" sz="75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940" marR="56940" marT="56940" marB="5694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79644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08930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AF7F842-0056-46A7-7936-C5ED82BE07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8E6E35E6-2B2E-F73B-0A53-31B3BA033D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856" y="1354632"/>
            <a:ext cx="7164288" cy="2434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315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889EEF5-D4CF-AB6F-84C8-62923F18E8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EDC9A15F-EAA6-6E13-AC65-B2BD250E486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6847" y="1738704"/>
            <a:ext cx="5810306" cy="3315174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DE3A1B65-C8E0-6826-B330-A4299AC97A3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0" t="61832" r="4771" b="5628"/>
          <a:stretch>
            <a:fillRect/>
          </a:stretch>
        </p:blipFill>
        <p:spPr>
          <a:xfrm>
            <a:off x="467544" y="627534"/>
            <a:ext cx="7998730" cy="936023"/>
          </a:xfrm>
          <a:prstGeom prst="rect">
            <a:avLst/>
          </a:prstGeom>
        </p:spPr>
      </p:pic>
      <p:sp>
        <p:nvSpPr>
          <p:cNvPr id="7" name="Ovál 6">
            <a:extLst>
              <a:ext uri="{FF2B5EF4-FFF2-40B4-BE49-F238E27FC236}">
                <a16:creationId xmlns:a16="http://schemas.microsoft.com/office/drawing/2014/main" id="{F0CECAD8-4239-1904-5DD5-F3DCFA25E98C}"/>
              </a:ext>
            </a:extLst>
          </p:cNvPr>
          <p:cNvSpPr/>
          <p:nvPr/>
        </p:nvSpPr>
        <p:spPr>
          <a:xfrm>
            <a:off x="7992000" y="1007971"/>
            <a:ext cx="648072" cy="64315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>
              <a:ln>
                <a:solidFill>
                  <a:srgbClr val="C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1083102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2719953-45D5-157F-D74F-3FF534F606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3">
            <a:extLst>
              <a:ext uri="{FF2B5EF4-FFF2-40B4-BE49-F238E27FC236}">
                <a16:creationId xmlns:a16="http://schemas.microsoft.com/office/drawing/2014/main" id="{16242AF3-BD89-DE8A-B6DD-3E30B3C8C167}"/>
              </a:ext>
            </a:extLst>
          </p:cNvPr>
          <p:cNvSpPr>
            <a:spLocks noChangeArrowheads="1"/>
          </p:cNvSpPr>
          <p:nvPr/>
        </p:nvSpPr>
        <p:spPr bwMode="gray">
          <a:xfrm>
            <a:off x="3275856" y="1131590"/>
            <a:ext cx="2953626" cy="266734"/>
          </a:xfrm>
          <a:prstGeom prst="rect">
            <a:avLst/>
          </a:prstGeom>
          <a:solidFill>
            <a:srgbClr val="0563C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600" b="1" dirty="0">
                <a:solidFill>
                  <a:prstClr val="white"/>
                </a:solidFill>
              </a:rPr>
              <a:t>Doporučení</a:t>
            </a:r>
            <a:endParaRPr kumimoji="0" lang="de-DE" altLang="cs-CZ" sz="1600" b="1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Rectangle 14">
            <a:extLst>
              <a:ext uri="{FF2B5EF4-FFF2-40B4-BE49-F238E27FC236}">
                <a16:creationId xmlns:a16="http://schemas.microsoft.com/office/drawing/2014/main" id="{2B8B0C2E-16A2-ED7E-A29C-19EE95CCB859}"/>
              </a:ext>
            </a:extLst>
          </p:cNvPr>
          <p:cNvSpPr>
            <a:spLocks noChangeArrowheads="1"/>
          </p:cNvSpPr>
          <p:nvPr/>
        </p:nvSpPr>
        <p:spPr bwMode="gray">
          <a:xfrm>
            <a:off x="3286614" y="1547820"/>
            <a:ext cx="2953626" cy="2968146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80000" tIns="216000" rIns="144000" bIns="72000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292929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cs-CZ" altLang="cs-CZ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nutný silný</a:t>
            </a:r>
            <a:r>
              <a:rPr kumimoji="0" lang="cs-CZ" altLang="cs-CZ" sz="13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interní tým (programová kancelář)</a:t>
            </a: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292929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cs-CZ" altLang="cs-CZ" sz="13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zapojení externích konzultantů</a:t>
            </a:r>
            <a:endParaRPr kumimoji="0" lang="cs-CZ" altLang="cs-CZ" sz="11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292929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cs-CZ" altLang="cs-CZ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role „</a:t>
            </a:r>
            <a:r>
              <a:rPr kumimoji="0" lang="cs-CZ" altLang="cs-CZ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nadbyznysovéh</a:t>
            </a:r>
            <a:r>
              <a:rPr lang="cs-CZ" altLang="cs-CZ" sz="1300" dirty="0">
                <a:solidFill>
                  <a:prstClr val="black"/>
                </a:solidFill>
              </a:rPr>
              <a:t>o“</a:t>
            </a:r>
            <a:r>
              <a:rPr kumimoji="0" lang="cs-CZ" altLang="cs-CZ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systémového integrátora</a:t>
            </a: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292929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cs-CZ" altLang="cs-CZ" sz="1300" dirty="0">
                <a:solidFill>
                  <a:prstClr val="black"/>
                </a:solidFill>
              </a:rPr>
              <a:t>řízení časového souběhu zakázek a rizik (včetně provozních </a:t>
            </a:r>
            <a:r>
              <a:rPr lang="cs-CZ" altLang="cs-CZ" sz="1300" dirty="0" err="1">
                <a:solidFill>
                  <a:prstClr val="black"/>
                </a:solidFill>
              </a:rPr>
              <a:t>side</a:t>
            </a:r>
            <a:r>
              <a:rPr lang="cs-CZ" altLang="cs-CZ" sz="1300" dirty="0">
                <a:solidFill>
                  <a:prstClr val="black"/>
                </a:solidFill>
              </a:rPr>
              <a:t>-efektů)</a:t>
            </a: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292929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cs-CZ" altLang="cs-CZ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autentizace &amp;</a:t>
            </a:r>
            <a:r>
              <a:rPr kumimoji="0" lang="cs-CZ" altLang="cs-CZ" sz="13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autorizace v 1 VZ</a:t>
            </a:r>
            <a:endParaRPr kumimoji="0" lang="fr-FR" altLang="cs-CZ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7" name="Group 46">
            <a:extLst>
              <a:ext uri="{FF2B5EF4-FFF2-40B4-BE49-F238E27FC236}">
                <a16:creationId xmlns:a16="http://schemas.microsoft.com/office/drawing/2014/main" id="{0C475D7D-7867-EDE5-A360-C8431FB8E66F}"/>
              </a:ext>
            </a:extLst>
          </p:cNvPr>
          <p:cNvGrpSpPr>
            <a:grpSpLocks/>
          </p:cNvGrpSpPr>
          <p:nvPr/>
        </p:nvGrpSpPr>
        <p:grpSpPr bwMode="auto">
          <a:xfrm>
            <a:off x="6032168" y="4248316"/>
            <a:ext cx="416144" cy="432523"/>
            <a:chOff x="1891" y="3056"/>
            <a:chExt cx="680" cy="680"/>
          </a:xfrm>
        </p:grpSpPr>
        <p:sp>
          <p:nvSpPr>
            <p:cNvPr id="18" name="Oval 19">
              <a:extLst>
                <a:ext uri="{FF2B5EF4-FFF2-40B4-BE49-F238E27FC236}">
                  <a16:creationId xmlns:a16="http://schemas.microsoft.com/office/drawing/2014/main" id="{3263BA01-30D5-8F5B-C2C3-2B8F958BBC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1" y="3056"/>
              <a:ext cx="680" cy="680"/>
            </a:xfrm>
            <a:prstGeom prst="ellipse">
              <a:avLst/>
            </a:prstGeom>
            <a:gradFill rotWithShape="1">
              <a:gsLst>
                <a:gs pos="0">
                  <a:srgbClr val="B2B2B2">
                    <a:gamma/>
                    <a:tint val="24314"/>
                    <a:invGamma/>
                  </a:srgbClr>
                </a:gs>
                <a:gs pos="100000">
                  <a:srgbClr val="B2B2B2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ysClr val="window" lastClr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" name="WordArt 35">
              <a:extLst>
                <a:ext uri="{FF2B5EF4-FFF2-40B4-BE49-F238E27FC236}">
                  <a16:creationId xmlns:a16="http://schemas.microsoft.com/office/drawing/2014/main" id="{233D8259-CBBE-06DF-38CE-1AD474460D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26" y="3216"/>
              <a:ext cx="409" cy="36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numCol="1" fromWordArt="1">
              <a:prstTxWarp prst="textPlain">
                <a:avLst>
                  <a:gd name="adj" fmla="val 50000"/>
                </a:avLst>
              </a:prstTxWarp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3600" b="0" i="0" u="none" strike="noStrike" kern="10" cap="none" spc="0" normalizeH="0" baseline="0" noProof="0" dirty="0">
                  <a:ln>
                    <a:noFill/>
                  </a:ln>
                  <a:gradFill rotWithShape="1">
                    <a:gsLst>
                      <a:gs pos="0">
                        <a:srgbClr val="4C7013"/>
                      </a:gs>
                      <a:gs pos="100000">
                        <a:srgbClr val="233409"/>
                      </a:gs>
                    </a:gsLst>
                    <a:lin ang="2700000" scaled="1"/>
                  </a:gradFill>
                  <a:effectLst/>
                  <a:uLnTx/>
                  <a:uFillTx/>
                  <a:latin typeface="Wingdings" panose="05000000000000000000" pitchFamily="2" charset="2"/>
                  <a:ea typeface="+mn-ea"/>
                  <a:cs typeface="Arial" panose="020B0604020202020204" pitchFamily="34" charset="0"/>
                </a:rPr>
                <a:t></a:t>
              </a:r>
            </a:p>
          </p:txBody>
        </p:sp>
        <p:sp>
          <p:nvSpPr>
            <p:cNvPr id="20" name="Oval 30">
              <a:extLst>
                <a:ext uri="{FF2B5EF4-FFF2-40B4-BE49-F238E27FC236}">
                  <a16:creationId xmlns:a16="http://schemas.microsoft.com/office/drawing/2014/main" id="{6361C6DA-92DE-FFAA-6C8D-E16A94A91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3080"/>
              <a:ext cx="376" cy="264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89020"/>
                    <a:invGamma/>
                    <a:alpha val="0"/>
                  </a:sys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grpSp>
        <p:nvGrpSpPr>
          <p:cNvPr id="21" name="Group 35">
            <a:extLst>
              <a:ext uri="{FF2B5EF4-FFF2-40B4-BE49-F238E27FC236}">
                <a16:creationId xmlns:a16="http://schemas.microsoft.com/office/drawing/2014/main" id="{9FAEE218-0C2F-4798-8D97-9428689C9C6C}"/>
              </a:ext>
            </a:extLst>
          </p:cNvPr>
          <p:cNvGrpSpPr>
            <a:grpSpLocks/>
          </p:cNvGrpSpPr>
          <p:nvPr/>
        </p:nvGrpSpPr>
        <p:grpSpPr bwMode="auto">
          <a:xfrm>
            <a:off x="3002435" y="996580"/>
            <a:ext cx="428380" cy="420664"/>
            <a:chOff x="2339" y="904"/>
            <a:chExt cx="358" cy="358"/>
          </a:xfrm>
        </p:grpSpPr>
        <p:sp>
          <p:nvSpPr>
            <p:cNvPr id="22" name="Oval 27">
              <a:extLst>
                <a:ext uri="{FF2B5EF4-FFF2-40B4-BE49-F238E27FC236}">
                  <a16:creationId xmlns:a16="http://schemas.microsoft.com/office/drawing/2014/main" id="{A80F77AE-0E77-69D8-4ADD-31AD3FAE6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9" y="904"/>
              <a:ext cx="358" cy="358"/>
            </a:xfrm>
            <a:prstGeom prst="ellipse">
              <a:avLst/>
            </a:prstGeom>
            <a:gradFill rotWithShape="1">
              <a:gsLst>
                <a:gs pos="0">
                  <a:srgbClr val="ECECEC"/>
                </a:gs>
                <a:gs pos="100000">
                  <a:srgbClr val="B2B2B2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ysClr val="window" lastClr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24" name="Oval 29">
              <a:extLst>
                <a:ext uri="{FF2B5EF4-FFF2-40B4-BE49-F238E27FC236}">
                  <a16:creationId xmlns:a16="http://schemas.microsoft.com/office/drawing/2014/main" id="{C9189ED7-29C2-D1C1-F865-AD70D6452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9" y="917"/>
              <a:ext cx="198" cy="139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89020"/>
                    <a:invGamma/>
                    <a:alpha val="0"/>
                  </a:sys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pic>
        <p:nvPicPr>
          <p:cNvPr id="25" name="Obrázek 24">
            <a:extLst>
              <a:ext uri="{FF2B5EF4-FFF2-40B4-BE49-F238E27FC236}">
                <a16:creationId xmlns:a16="http://schemas.microsoft.com/office/drawing/2014/main" id="{0F9050E7-7AE1-C090-714E-ECF5128974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89" y="1030818"/>
            <a:ext cx="345398" cy="345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6661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6D9206-47AF-3ECF-ACC8-2F400B5E0D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, diagram, snímek obrazovky, Plán&#10;&#10;Obsah generovaný pomocí AI může být nesprávný.">
            <a:extLst>
              <a:ext uri="{FF2B5EF4-FFF2-40B4-BE49-F238E27FC236}">
                <a16:creationId xmlns:a16="http://schemas.microsoft.com/office/drawing/2014/main" id="{494792CD-F81C-F87B-B485-4042E7FC299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010" y="0"/>
            <a:ext cx="686798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5757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BF0B656-6EAD-E5C4-26A3-0DD9A9331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9A91A938-2A44-BDD8-AD24-5C6C1342E8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984" y="273990"/>
            <a:ext cx="3106762" cy="4595519"/>
          </a:xfrm>
          <a:prstGeom prst="rect">
            <a:avLst/>
          </a:prstGeom>
        </p:spPr>
      </p:pic>
      <p:pic>
        <p:nvPicPr>
          <p:cNvPr id="10" name="Obrázek 9" descr="Obsah obrázku text, snímek obrazovky, diagram, číslo&#10;&#10;Obsah generovaný pomocí AI může být nesprávný.">
            <a:extLst>
              <a:ext uri="{FF2B5EF4-FFF2-40B4-BE49-F238E27FC236}">
                <a16:creationId xmlns:a16="http://schemas.microsoft.com/office/drawing/2014/main" id="{9D5FF0F4-6F1D-3CEB-F4C4-6CE791949C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01" r="53145" b="45800"/>
          <a:stretch>
            <a:fillRect/>
          </a:stretch>
        </p:blipFill>
        <p:spPr>
          <a:xfrm>
            <a:off x="3491880" y="1181991"/>
            <a:ext cx="5400600" cy="2779516"/>
          </a:xfrm>
          <a:prstGeom prst="rect">
            <a:avLst/>
          </a:prstGeom>
        </p:spPr>
      </p:pic>
      <p:pic>
        <p:nvPicPr>
          <p:cNvPr id="14" name="Obrázek 13" descr="Obsah obrázku text, snímek obrazovky, diagram, číslo&#10;&#10;Obsah generovaný pomocí AI může být nesprávný.">
            <a:extLst>
              <a:ext uri="{FF2B5EF4-FFF2-40B4-BE49-F238E27FC236}">
                <a16:creationId xmlns:a16="http://schemas.microsoft.com/office/drawing/2014/main" id="{FC0A00AB-6B8B-CE73-CFAE-1FA45E4C53E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91880" y="1180800"/>
            <a:ext cx="5400600" cy="2779516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284CC8A6-BC47-ECA2-A7E0-5128F77B07E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539" y="764034"/>
            <a:ext cx="3115183" cy="3615432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A12D50AF-A515-F711-46BF-F94E6974BB22}"/>
              </a:ext>
            </a:extLst>
          </p:cNvPr>
          <p:cNvSpPr txBox="1"/>
          <p:nvPr/>
        </p:nvSpPr>
        <p:spPr>
          <a:xfrm>
            <a:off x="5508104" y="311664"/>
            <a:ext cx="35799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50" indent="-400050">
              <a:buAutoNum type="romanUcPeriod"/>
            </a:pPr>
            <a:r>
              <a:rPr lang="cs-CZ" sz="2400" b="1" dirty="0">
                <a:solidFill>
                  <a:schemeClr val="tx1">
                    <a:lumMod val="50000"/>
                  </a:schemeClr>
                </a:solidFill>
              </a:rPr>
              <a:t>	Správa uživatelů</a:t>
            </a:r>
          </a:p>
        </p:txBody>
      </p:sp>
    </p:spTree>
    <p:extLst>
      <p:ext uri="{BB962C8B-B14F-4D97-AF65-F5344CB8AC3E}">
        <p14:creationId xmlns:p14="http://schemas.microsoft.com/office/powerpoint/2010/main" val="10226034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ZP_2020_16ku9-final">
  <a:themeElements>
    <a:clrScheme name="color MZP2020">
      <a:dk1>
        <a:srgbClr val="7BC143"/>
      </a:dk1>
      <a:lt1>
        <a:srgbClr val="FFFFFF"/>
      </a:lt1>
      <a:dk2>
        <a:srgbClr val="000000"/>
      </a:dk2>
      <a:lt2>
        <a:srgbClr val="FFFFFF"/>
      </a:lt2>
      <a:accent1>
        <a:srgbClr val="7BC143"/>
      </a:accent1>
      <a:accent2>
        <a:srgbClr val="A5A5A5"/>
      </a:accent2>
      <a:accent3>
        <a:srgbClr val="467A26"/>
      </a:accent3>
      <a:accent4>
        <a:srgbClr val="7BC143"/>
      </a:accent4>
      <a:accent5>
        <a:srgbClr val="517B14"/>
      </a:accent5>
      <a:accent6>
        <a:srgbClr val="000000"/>
      </a:accent6>
      <a:hlink>
        <a:srgbClr val="FFC000"/>
      </a:hlink>
      <a:folHlink>
        <a:srgbClr val="84C5D6"/>
      </a:folHlink>
    </a:clrScheme>
    <a:fontScheme name="roboto sada">
      <a:majorFont>
        <a:latin typeface="roboto nadpis"/>
        <a:ea typeface=""/>
        <a:cs typeface=""/>
      </a:majorFont>
      <a:minorFont>
        <a:latin typeface="roboto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zentace1" id="{3BF1A07D-6149-45CB-85EE-D47F25ED6997}" vid="{C588B596-AE8C-477B-B25B-F51060738280}"/>
    </a:ext>
  </a:extLst>
</a:theme>
</file>

<file path=ppt/theme/theme2.xml><?xml version="1.0" encoding="utf-8"?>
<a:theme xmlns:a="http://schemas.openxmlformats.org/drawingml/2006/main" name="Motiv3-finl new">
  <a:themeElements>
    <a:clrScheme name="color MZP2020">
      <a:dk1>
        <a:srgbClr val="7BC143"/>
      </a:dk1>
      <a:lt1>
        <a:srgbClr val="FFFFFF"/>
      </a:lt1>
      <a:dk2>
        <a:srgbClr val="000000"/>
      </a:dk2>
      <a:lt2>
        <a:srgbClr val="FFFFFF"/>
      </a:lt2>
      <a:accent1>
        <a:srgbClr val="7BC143"/>
      </a:accent1>
      <a:accent2>
        <a:srgbClr val="A5A5A5"/>
      </a:accent2>
      <a:accent3>
        <a:srgbClr val="467A26"/>
      </a:accent3>
      <a:accent4>
        <a:srgbClr val="7BC143"/>
      </a:accent4>
      <a:accent5>
        <a:srgbClr val="517B14"/>
      </a:accent5>
      <a:accent6>
        <a:srgbClr val="000000"/>
      </a:accent6>
      <a:hlink>
        <a:srgbClr val="FFC000"/>
      </a:hlink>
      <a:folHlink>
        <a:srgbClr val="84C5D6"/>
      </a:folHlink>
    </a:clrScheme>
    <a:fontScheme name="roboto sada">
      <a:majorFont>
        <a:latin typeface="roboto nadpis"/>
        <a:ea typeface=""/>
        <a:cs typeface=""/>
      </a:majorFont>
      <a:minorFont>
        <a:latin typeface="roboto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zentace1" id="{3BF1A07D-6149-45CB-85EE-D47F25ED6997}" vid="{26188A8A-D3A8-4AA5-9AAE-8B14F0C0F042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F82CA43E76B2F4EBDA49B9D2C6736A9" ma:contentTypeVersion="2" ma:contentTypeDescription="Vytvoří nový dokument" ma:contentTypeScope="" ma:versionID="937ae2262d1ef6fae7d95507494cf90c">
  <xsd:schema xmlns:xsd="http://www.w3.org/2001/XMLSchema" xmlns:xs="http://www.w3.org/2001/XMLSchema" xmlns:p="http://schemas.microsoft.com/office/2006/metadata/properties" xmlns:ns2="3180be3f-e904-42f1-8653-9b145d93ebb4" targetNamespace="http://schemas.microsoft.com/office/2006/metadata/properties" ma:root="true" ma:fieldsID="dda2731956cf5cb2c3450b47a6c00a17" ns2:_="">
    <xsd:import namespace="3180be3f-e904-42f1-8653-9b145d93ebb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80be3f-e904-42f1-8653-9b145d93eb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1A284B-B224-4569-B195-99DBED00F52C}">
  <ds:schemaRefs>
    <ds:schemaRef ds:uri="http://www.w3.org/XML/1998/namespace"/>
    <ds:schemaRef ds:uri="3180be3f-e904-42f1-8653-9b145d93ebb4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ADD4F2D-D4C1-4C2A-BCA8-A52CFADD18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CC9A04-E92F-4643-9B89-11A74FF6D9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80be3f-e904-42f1-8653-9b145d93eb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MŽP (16-9)</Template>
  <TotalTime>4563</TotalTime>
  <Words>300</Words>
  <Application>Microsoft Office PowerPoint</Application>
  <PresentationFormat>Předvádění na obrazovce (16:9)</PresentationFormat>
  <Paragraphs>57</Paragraphs>
  <Slides>17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17</vt:i4>
      </vt:variant>
    </vt:vector>
  </HeadingPairs>
  <TitlesOfParts>
    <vt:vector size="27" baseType="lpstr">
      <vt:lpstr>Roboto Medium</vt:lpstr>
      <vt:lpstr>Calibri</vt:lpstr>
      <vt:lpstr>Arial</vt:lpstr>
      <vt:lpstr>Roboto Light</vt:lpstr>
      <vt:lpstr>Wingdings</vt:lpstr>
      <vt:lpstr>Aptos</vt:lpstr>
      <vt:lpstr>Roboto</vt:lpstr>
      <vt:lpstr>Verdana</vt:lpstr>
      <vt:lpstr>MZP_2020_16ku9-final</vt:lpstr>
      <vt:lpstr>Motiv3-finl new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User</dc:creator>
  <cp:lastModifiedBy>Šedivec Tomáš</cp:lastModifiedBy>
  <cp:revision>277</cp:revision>
  <dcterms:created xsi:type="dcterms:W3CDTF">2021-05-06T07:13:53Z</dcterms:created>
  <dcterms:modified xsi:type="dcterms:W3CDTF">2025-10-02T12:26:14Z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0x010100EF82CA43E76B2F4EBDA49B9D2C6736A9</vt:lpwstr>
  </property>
  <property fmtid="{D5CDD505-2E9C-101B-9397-08002B2CF9AE}" pid="3" name="MSIP_Label_defa4170-0d19-0005-0004-bc88714345d2_Enabled">
    <vt:lpwstr>true</vt:lpwstr>
  </property>
  <property fmtid="{D5CDD505-2E9C-101B-9397-08002B2CF9AE}" pid="4" name="MSIP_Label_defa4170-0d19-0005-0004-bc88714345d2_SetDate">
    <vt:lpwstr>2025-10-02T12:25:15Z</vt:lpwstr>
  </property>
  <property fmtid="{D5CDD505-2E9C-101B-9397-08002B2CF9AE}" pid="5" name="MSIP_Label_defa4170-0d19-0005-0004-bc88714345d2_Method">
    <vt:lpwstr>Standard</vt:lpwstr>
  </property>
  <property fmtid="{D5CDD505-2E9C-101B-9397-08002B2CF9AE}" pid="6" name="MSIP_Label_defa4170-0d19-0005-0004-bc88714345d2_Name">
    <vt:lpwstr>defa4170-0d19-0005-0004-bc88714345d2</vt:lpwstr>
  </property>
  <property fmtid="{D5CDD505-2E9C-101B-9397-08002B2CF9AE}" pid="7" name="MSIP_Label_defa4170-0d19-0005-0004-bc88714345d2_SiteId">
    <vt:lpwstr>5b6b85cd-44ef-4d66-86d4-603dd2160780</vt:lpwstr>
  </property>
  <property fmtid="{D5CDD505-2E9C-101B-9397-08002B2CF9AE}" pid="8" name="MSIP_Label_defa4170-0d19-0005-0004-bc88714345d2_ActionId">
    <vt:lpwstr>ecbc26a0-bd4b-45e0-9970-d86e6688af3d</vt:lpwstr>
  </property>
  <property fmtid="{D5CDD505-2E9C-101B-9397-08002B2CF9AE}" pid="9" name="MSIP_Label_defa4170-0d19-0005-0004-bc88714345d2_ContentBits">
    <vt:lpwstr>0</vt:lpwstr>
  </property>
  <property fmtid="{D5CDD505-2E9C-101B-9397-08002B2CF9AE}" pid="10" name="MSIP_Label_defa4170-0d19-0005-0004-bc88714345d2_Tag">
    <vt:lpwstr>10, 3, 0, 1</vt:lpwstr>
  </property>
</Properties>
</file>